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729F6-6D42-45BF-B159-5BC608B15D96}" type="datetimeFigureOut">
              <a:rPr lang="en-GB" smtClean="0"/>
              <a:t>13/06/2011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C6523-3D9C-4FD0-873A-6BF09B018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158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729F6-6D42-45BF-B159-5BC608B15D96}" type="datetimeFigureOut">
              <a:rPr lang="en-GB" smtClean="0"/>
              <a:t>13/06/2011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C6523-3D9C-4FD0-873A-6BF09B018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723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729F6-6D42-45BF-B159-5BC608B15D96}" type="datetimeFigureOut">
              <a:rPr lang="en-GB" smtClean="0"/>
              <a:t>13/06/2011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C6523-3D9C-4FD0-873A-6BF09B018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3120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729F6-6D42-45BF-B159-5BC608B15D96}" type="datetimeFigureOut">
              <a:rPr lang="en-GB" smtClean="0"/>
              <a:t>13/06/2011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C6523-3D9C-4FD0-873A-6BF09B018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7093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729F6-6D42-45BF-B159-5BC608B15D96}" type="datetimeFigureOut">
              <a:rPr lang="en-GB" smtClean="0"/>
              <a:t>13/06/2011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C6523-3D9C-4FD0-873A-6BF09B018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451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729F6-6D42-45BF-B159-5BC608B15D96}" type="datetimeFigureOut">
              <a:rPr lang="en-GB" smtClean="0"/>
              <a:t>13/06/2011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C6523-3D9C-4FD0-873A-6BF09B018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289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729F6-6D42-45BF-B159-5BC608B15D96}" type="datetimeFigureOut">
              <a:rPr lang="en-GB" smtClean="0"/>
              <a:t>13/06/2011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C6523-3D9C-4FD0-873A-6BF09B018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5576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729F6-6D42-45BF-B159-5BC608B15D96}" type="datetimeFigureOut">
              <a:rPr lang="en-GB" smtClean="0"/>
              <a:t>13/06/2011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C6523-3D9C-4FD0-873A-6BF09B018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072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729F6-6D42-45BF-B159-5BC608B15D96}" type="datetimeFigureOut">
              <a:rPr lang="en-GB" smtClean="0"/>
              <a:t>13/06/2011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C6523-3D9C-4FD0-873A-6BF09B018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011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729F6-6D42-45BF-B159-5BC608B15D96}" type="datetimeFigureOut">
              <a:rPr lang="en-GB" smtClean="0"/>
              <a:t>13/06/2011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C6523-3D9C-4FD0-873A-6BF09B018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11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729F6-6D42-45BF-B159-5BC608B15D96}" type="datetimeFigureOut">
              <a:rPr lang="en-GB" smtClean="0"/>
              <a:t>13/06/2011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C6523-3D9C-4FD0-873A-6BF09B018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388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729F6-6D42-45BF-B159-5BC608B15D96}" type="datetimeFigureOut">
              <a:rPr lang="en-GB" smtClean="0"/>
              <a:t>13/06/2011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C6523-3D9C-4FD0-873A-6BF09B018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9353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3.bp.blogspot.com/_J1guhILwGt8/TCwwg6LxT-I/AAAAAAAAAgM/ntOqtGu7qqc/s1600/SoccerBallsk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665" y="0"/>
            <a:ext cx="923767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203235" y="1772816"/>
            <a:ext cx="597727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Tournament football nights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88569" y="2348880"/>
            <a:ext cx="400308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en-US" sz="3200" b="1" cap="none" spc="0" baseline="30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nd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,3</a:t>
            </a:r>
            <a:r>
              <a:rPr lang="en-US" sz="3200" b="1" baseline="30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rd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,4</a:t>
            </a:r>
            <a:r>
              <a:rPr lang="en-US" sz="3200" b="1" baseline="30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August 2011</a:t>
            </a:r>
            <a:endParaRPr 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94187" y="2967335"/>
            <a:ext cx="31502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5.30pm – 8.00pm</a:t>
            </a:r>
            <a:endParaRPr 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117009" y="3573016"/>
            <a:ext cx="491948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Harrow Way Community School</a:t>
            </a:r>
            <a:endParaRPr lang="en-US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10" name="Group 5"/>
          <p:cNvGrpSpPr>
            <a:grpSpLocks/>
          </p:cNvGrpSpPr>
          <p:nvPr/>
        </p:nvGrpSpPr>
        <p:grpSpPr bwMode="auto">
          <a:xfrm>
            <a:off x="395536" y="228600"/>
            <a:ext cx="4726260" cy="1400200"/>
            <a:chOff x="1162" y="427"/>
            <a:chExt cx="2271" cy="548"/>
          </a:xfrm>
        </p:grpSpPr>
        <p:sp>
          <p:nvSpPr>
            <p:cNvPr id="11" name="WordArt 6"/>
            <p:cNvSpPr>
              <a:spLocks noChangeArrowheads="1" noChangeShapeType="1" noTextEdit="1"/>
            </p:cNvSpPr>
            <p:nvPr/>
          </p:nvSpPr>
          <p:spPr bwMode="auto">
            <a:xfrm>
              <a:off x="1162" y="579"/>
              <a:ext cx="1866" cy="396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GB" sz="1800" kern="10" spc="360" dirty="0" smtClean="0">
                  <a:ln>
                    <a:noFill/>
                  </a:ln>
                  <a:gradFill rotWithShape="0">
                    <a:gsLst>
                      <a:gs pos="0">
                        <a:srgbClr val="000000"/>
                      </a:gs>
                      <a:gs pos="100000">
                        <a:srgbClr val="FF3300"/>
                      </a:gs>
                    </a:gsLst>
                    <a:lin ang="5400000" scaled="1"/>
                  </a:gradFill>
                  <a:effectLst>
                    <a:outerShdw dist="45791" dir="3378596" algn="ctr" rotWithShape="0">
                      <a:srgbClr val="4D4D4D">
                        <a:alpha val="80000"/>
                      </a:srgbClr>
                    </a:outerShdw>
                  </a:effectLst>
                  <a:latin typeface="Arial Black"/>
                </a:rPr>
                <a:t>Lions in the Community</a:t>
              </a:r>
              <a:endParaRPr lang="en-GB" sz="1800" kern="10" spc="360" dirty="0">
                <a:ln>
                  <a:noFill/>
                </a:ln>
                <a:gradFill rotWithShape="0">
                  <a:gsLst>
                    <a:gs pos="0">
                      <a:srgbClr val="000000"/>
                    </a:gs>
                    <a:gs pos="100000">
                      <a:srgbClr val="FF3300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Arial Black"/>
              </a:endParaRPr>
            </a:p>
          </p:txBody>
        </p:sp>
        <p:pic>
          <p:nvPicPr>
            <p:cNvPr id="1031" name="Picture 7" descr="MCAN00550_0000[1]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67" y="427"/>
              <a:ext cx="366" cy="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" name="Rectangle 11"/>
          <p:cNvSpPr/>
          <p:nvPr/>
        </p:nvSpPr>
        <p:spPr>
          <a:xfrm>
            <a:off x="5220072" y="4149080"/>
            <a:ext cx="273324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Ages 11 and over</a:t>
            </a:r>
            <a:endParaRPr lang="en-US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617558" y="4725144"/>
            <a:ext cx="3912610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Call/text 07833 221032 to book a place</a:t>
            </a:r>
            <a:endParaRPr lang="en-US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79512" y="6309320"/>
            <a:ext cx="453239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FA and CRB qualified coaches</a:t>
            </a:r>
            <a:endParaRPr lang="en-US" sz="28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63864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33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Devereux</dc:creator>
  <cp:lastModifiedBy>C Devereux</cp:lastModifiedBy>
  <cp:revision>4</cp:revision>
  <dcterms:created xsi:type="dcterms:W3CDTF">2011-06-13T20:47:22Z</dcterms:created>
  <dcterms:modified xsi:type="dcterms:W3CDTF">2011-06-13T21:23:24Z</dcterms:modified>
</cp:coreProperties>
</file>