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29F6-6D42-45BF-B159-5BC608B15D96}" type="datetimeFigureOut">
              <a:rPr lang="en-GB" smtClean="0"/>
              <a:t>13/06/2011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6523-3D9C-4FD0-873A-6BF09B018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15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29F6-6D42-45BF-B159-5BC608B15D96}" type="datetimeFigureOut">
              <a:rPr lang="en-GB" smtClean="0"/>
              <a:t>13/06/2011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6523-3D9C-4FD0-873A-6BF09B018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72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29F6-6D42-45BF-B159-5BC608B15D96}" type="datetimeFigureOut">
              <a:rPr lang="en-GB" smtClean="0"/>
              <a:t>13/06/2011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6523-3D9C-4FD0-873A-6BF09B018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12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29F6-6D42-45BF-B159-5BC608B15D96}" type="datetimeFigureOut">
              <a:rPr lang="en-GB" smtClean="0"/>
              <a:t>13/06/2011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6523-3D9C-4FD0-873A-6BF09B018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09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29F6-6D42-45BF-B159-5BC608B15D96}" type="datetimeFigureOut">
              <a:rPr lang="en-GB" smtClean="0"/>
              <a:t>13/06/2011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6523-3D9C-4FD0-873A-6BF09B018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5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29F6-6D42-45BF-B159-5BC608B15D96}" type="datetimeFigureOut">
              <a:rPr lang="en-GB" smtClean="0"/>
              <a:t>13/06/2011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6523-3D9C-4FD0-873A-6BF09B018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28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29F6-6D42-45BF-B159-5BC608B15D96}" type="datetimeFigureOut">
              <a:rPr lang="en-GB" smtClean="0"/>
              <a:t>13/06/2011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6523-3D9C-4FD0-873A-6BF09B018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57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29F6-6D42-45BF-B159-5BC608B15D96}" type="datetimeFigureOut">
              <a:rPr lang="en-GB" smtClean="0"/>
              <a:t>13/06/2011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6523-3D9C-4FD0-873A-6BF09B018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07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29F6-6D42-45BF-B159-5BC608B15D96}" type="datetimeFigureOut">
              <a:rPr lang="en-GB" smtClean="0"/>
              <a:t>13/06/2011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6523-3D9C-4FD0-873A-6BF09B018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01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29F6-6D42-45BF-B159-5BC608B15D96}" type="datetimeFigureOut">
              <a:rPr lang="en-GB" smtClean="0"/>
              <a:t>13/06/2011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6523-3D9C-4FD0-873A-6BF09B018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1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29F6-6D42-45BF-B159-5BC608B15D96}" type="datetimeFigureOut">
              <a:rPr lang="en-GB" smtClean="0"/>
              <a:t>13/06/2011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C6523-3D9C-4FD0-873A-6BF09B018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38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729F6-6D42-45BF-B159-5BC608B15D96}" type="datetimeFigureOut">
              <a:rPr lang="en-GB" smtClean="0"/>
              <a:t>13/06/2011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C6523-3D9C-4FD0-873A-6BF09B0181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35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_J1guhILwGt8/TCwwg6LxT-I/AAAAAAAAAgM/ntOqtGu7qqc/s1600/SoccerBalls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665" y="0"/>
            <a:ext cx="92376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03235" y="1772816"/>
            <a:ext cx="59772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Tournament football nights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88569" y="2348880"/>
            <a:ext cx="40030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2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,3</a:t>
            </a:r>
            <a:r>
              <a:rPr lang="en-US" sz="3200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rd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,4</a:t>
            </a:r>
            <a:r>
              <a:rPr lang="en-US" sz="3200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August 2011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94187" y="2967335"/>
            <a:ext cx="31502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5.30pm – 8.00pm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17009" y="3573016"/>
            <a:ext cx="49194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Harrow Way Community School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395536" y="228600"/>
            <a:ext cx="4726260" cy="1400200"/>
            <a:chOff x="1162" y="427"/>
            <a:chExt cx="2271" cy="548"/>
          </a:xfrm>
        </p:grpSpPr>
        <p:sp>
          <p:nvSpPr>
            <p:cNvPr id="11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162" y="579"/>
              <a:ext cx="1866" cy="39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GB" sz="1800" kern="10" spc="360" dirty="0" smtClean="0">
                  <a:ln>
                    <a:noFill/>
                  </a:ln>
                  <a:gradFill rotWithShape="0">
                    <a:gsLst>
                      <a:gs pos="0">
                        <a:srgbClr val="000000"/>
                      </a:gs>
                      <a:gs pos="100000">
                        <a:srgbClr val="FF3300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Lions in the Community</a:t>
              </a:r>
              <a:endParaRPr lang="en-GB" sz="1800" kern="10" spc="360" dirty="0">
                <a:ln>
                  <a:noFill/>
                </a:ln>
                <a:gradFill rotWithShape="0">
                  <a:gsLst>
                    <a:gs pos="0">
                      <a:srgbClr val="0000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endParaRPr>
            </a:p>
          </p:txBody>
        </p:sp>
        <p:pic>
          <p:nvPicPr>
            <p:cNvPr id="1031" name="Picture 7" descr="MCAN00550_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7" y="427"/>
              <a:ext cx="366" cy="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5220072" y="4149080"/>
            <a:ext cx="27332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Ages 11 and over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17558" y="4725144"/>
            <a:ext cx="391261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Call/text 07833 221032 to book a place</a:t>
            </a:r>
            <a:endParaRPr lang="en-US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9512" y="6309320"/>
            <a:ext cx="45323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 and CRB qualified coaches</a:t>
            </a:r>
            <a:endParaRPr lang="en-US" sz="28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3864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Devereux</dc:creator>
  <cp:lastModifiedBy>C Devereux</cp:lastModifiedBy>
  <cp:revision>4</cp:revision>
  <dcterms:created xsi:type="dcterms:W3CDTF">2011-06-13T20:47:22Z</dcterms:created>
  <dcterms:modified xsi:type="dcterms:W3CDTF">2011-06-13T21:23:24Z</dcterms:modified>
</cp:coreProperties>
</file>